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  <p:sldMasterId id="2147483968" r:id="rId2"/>
  </p:sldMasterIdLst>
  <p:notesMasterIdLst>
    <p:notesMasterId r:id="rId11"/>
  </p:notesMasterIdLst>
  <p:sldIdLst>
    <p:sldId id="256" r:id="rId3"/>
    <p:sldId id="271" r:id="rId4"/>
    <p:sldId id="272" r:id="rId5"/>
    <p:sldId id="278" r:id="rId6"/>
    <p:sldId id="275" r:id="rId7"/>
    <p:sldId id="276" r:id="rId8"/>
    <p:sldId id="279" r:id="rId9"/>
    <p:sldId id="273" r:id="rId10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12"/>
      <p:bold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Proxima Nova Semibold" panose="02000506030000020004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italic r:id="rId26"/>
      <p:boldItalic r:id="rId27"/>
    </p:embeddedFont>
    <p:embeddedFont>
      <p:font typeface="Roboto Mono Thin" pitchFamily="2" charset="0"/>
      <p:regular r:id="rId28"/>
      <p:bold r:id="rId29"/>
      <p:italic r:id="rId30"/>
      <p:boldItalic r:id="rId31"/>
    </p:embeddedFont>
    <p:embeddedFont>
      <p:font typeface="Trebuchet MS" panose="020B0703020202090204" pitchFamily="34" charset="0"/>
      <p:regular r:id="rId32"/>
      <p:bold r:id="rId33"/>
      <p: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68919"/>
  </p:normalViewPr>
  <p:slideViewPr>
    <p:cSldViewPr snapToGrid="0">
      <p:cViewPr varScale="1">
        <p:scale>
          <a:sx n="97" d="100"/>
          <a:sy n="97" d="100"/>
        </p:scale>
        <p:origin x="7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40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Rudder.Bind(VM.Rudder)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Rudder.Bind(VM.Rudder)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 1 - Start</a:t>
            </a: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HELLO every one, we are gal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jacobson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miller, second year computer science student at the college of management academic studies.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going to present our Final project in Honolulu software development course.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project is implements java programming with emphasis on design patterns and programming principles such as SOLID and GRASP.  </a:t>
            </a: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project, we built a desktop application using Java, to control the flight-gear simulator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 2 - milestone </a:t>
            </a: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- 1-2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3-5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combination of all the milestones create our project app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 3 - Running demonstration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this are the two bat file that we use to lunch the solver server and the main app client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first thing we will load the map from a CSV file to take us to Honolulu, the blue color represent low altitude and the sea surface while the green color represent higher altitude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now we'll connect to the simulator using pop up window.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now we start the autopilot option and load the takeoff script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while the airplane is takin off we well connect to the solver server which calculate the fastest route to our goal using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now we start the manual option that apply the joysticks functions that control the throttle, rudder , aileron and elevator.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last part is to return to the autopilot option and load the shortest path script that the solver server has calculate for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 4 - serve side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server side is implemented a generic solver server which using a smart cash manager the saves solution and pull them by demeaned , by that we maintain the SOLID and GRASP principles.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The problem solver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here we are using the bridge design pattern in our project.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created separation between the problem and the algorithms to solve them. In our case giving a matrix problem can be solve by a star or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bfs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that find the chipset path to our destination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The script reader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script reader work in the following way;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Program load the script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laxer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lexical part of it 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parser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functional part of it which return costumes commands to the simulator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last part is to send the command to the simulator using the script file that had made.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JavaFX GUI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we will talk about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javafx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graphical user  interface, in this project we’ve implement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mvvm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architecture - MODEL , VIEW AND VIEW 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 side is represent the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holds in itself the view model and controllers , and using data-binding with view-model.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model is responsible on the Business logic part and the functions.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view-model is responsible to connect the view side and the model side  and holds in itself the common objects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Gal - Joystick Controller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an example off how the data binding between the view and the view-model works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joystick object - throttle, rudder, aileron and elevator are binned to the same object that stored in the view model,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change is accord, it send the changes to the view-model which send it to the model who return the new values and they will update in the view side by using the observer and observable interfaces.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sng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 5 - Finish</a:t>
            </a:r>
            <a:endParaRPr lang="en-US" sz="1100" b="1" i="0" u="sng" strike="noStrike" cap="none">
              <a:solidFill>
                <a:srgbClr val="FF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FF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this is our git repository that we used to manage this project 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Gal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we hope you had a great experience with us 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are gal Jacobson and rosy miller and we will glad to connect you in LinkedIn and GitHub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Roey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Thank you for watching !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852D-4387-D746-B05D-9C910ADCC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29B4-9021-5F44-B2A0-FF6F9E0FF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A82A-CBFE-8F48-B05A-175583B1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21D4-3C3A-A947-B6CE-88BBF82E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5906-06EB-2243-8846-97C2829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82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DC6F-1A51-9D4B-8A16-CA2BAF33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4589-0B1C-2F43-918B-A2EB6DA8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69C3D-1CF9-CD4F-99DF-D42FC3C2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10B6-7439-8547-BC2B-1E596801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D77E-1CC7-BE45-83D9-EB7BCD83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92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7C63-4846-8340-898F-19308BE1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6C3F7-BEED-BA41-9348-529DA34E2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03969-153C-554C-9764-13D584E6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0323-FA5C-FB47-864E-B8C5E95E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874AD-5BB5-E743-BB0B-67ACD2A6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9015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53C7-E8D9-2648-9028-9ACC272E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FA08-7185-5740-B953-46A1A9C4C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7D8D0-254A-E34F-AE86-AD3EADB3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86EF-9113-EB42-8A0B-EC1D7C3D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7061-3C28-2542-B72B-234CC268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C5E2C-3B36-764B-9B9B-C6175636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53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CAEA-688C-7A43-9232-BC3ADD9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626C6-7360-5440-9DC3-F42F8206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8F186-03BA-A94F-B76F-FB30D1BD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996C-7C43-524C-A631-D2412610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63DBB-03CC-FC49-A9FA-A568156ED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EE4-D514-754D-A50B-29B4F59E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964E2-E210-DD4D-855C-82373E76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A072E-691F-1B44-A447-7D95A3B0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297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A90C-5986-1846-8E93-232C01E0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EFA8-98BC-6B4A-A49B-C01E57C8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A630C-86DD-4748-BD4C-AB5B1DEC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87183-9472-444B-AAE7-DE66D511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099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00E09-DF2B-DA4E-B138-53505DD4A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EBCF6-4277-4848-B088-FD03D7D5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786FA-6F88-E340-ACC3-657BC084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243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F71A-ACC4-0B47-906F-E0B1EB03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28B3-C1C3-3F44-9D4E-005FCB5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22D5-A008-1E4A-9E2C-10C24FD7C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186BB-7DBE-1C45-9F7D-FF17CB82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C08ED-A232-6E48-A1AA-784BD4DE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3B3DA-C7E2-B14B-A9BF-91893CBB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9154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7ED-7EF9-574F-B026-380D890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7624C-9641-764B-AC9E-BF3C24470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D606-8FF5-464D-B38B-41660BBF4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726F-6A0B-964B-B193-60F20D5A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82529-894E-E84B-B445-CB220C9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91C2-3B14-434B-B8AC-53F40D7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5573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A7E9-61BA-2244-9549-7D7C836A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15479-2DB4-5445-B9DB-F85598AB6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95E47-61FD-DB4F-A802-28600100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4D08-3CD3-7747-865F-3ACA1468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7981-CF27-F543-9501-C45121F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9926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84BCA-0D26-E544-A2B6-068EAD694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7D83C-5077-5A44-B230-525CDB22A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25293-AF5D-4147-BCD1-228A45E3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DEC0-BBD1-0145-BAF5-7493B8FC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4B433-7424-1C49-90CB-AC48A205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92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192C8-D5EF-CF4E-A0AD-743F2219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EE38-5D03-3F44-81BA-D550358D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FA50-D6CE-ED40-AB07-39D54AD52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50C4-F8F5-B24B-A2A8-D7B2821A0F8D}" type="datetimeFigureOut">
              <a:rPr lang="en-IL" smtClean="0"/>
              <a:t>01/07/2020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CE0E1-EAEB-524D-BD5C-80276565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85C7-DF93-CC4F-B309-E0417D37A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C35A2-8B7F-D34A-B4C8-FEAF7440C9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787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C83F9-77B4-CA48-81F0-263B63F5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952924"/>
            <a:ext cx="1451527" cy="1451527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0184B75D-6D5E-EA4B-B3B6-FAD1ACF590A5}"/>
              </a:ext>
            </a:extLst>
          </p:cNvPr>
          <p:cNvGrpSpPr/>
          <p:nvPr/>
        </p:nvGrpSpPr>
        <p:grpSpPr>
          <a:xfrm>
            <a:off x="5334787" y="1594810"/>
            <a:ext cx="3567166" cy="2723102"/>
            <a:chOff x="5334787" y="1594810"/>
            <a:chExt cx="3567166" cy="2723102"/>
          </a:xfrm>
        </p:grpSpPr>
        <p:pic>
          <p:nvPicPr>
            <p:cNvPr id="6" name="Picture 5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2F03E1E0-67AF-6540-9805-E3810BA6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787" y="1955447"/>
              <a:ext cx="3567166" cy="23624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D4BC7F-0142-034C-AE8C-D5021D6900F7}"/>
                </a:ext>
              </a:extLst>
            </p:cNvPr>
            <p:cNvSpPr/>
            <p:nvPr/>
          </p:nvSpPr>
          <p:spPr>
            <a:xfrm>
              <a:off x="6034357" y="1594810"/>
              <a:ext cx="21213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rtl="1"/>
              <a:r>
                <a:rPr lang="en-US" sz="2000" b="1" dirty="0">
                  <a:solidFill>
                    <a:schemeClr val="bg1"/>
                  </a:solidFill>
                </a:rPr>
                <a:t>The Project App</a:t>
              </a:r>
              <a:endParaRPr lang="en-IL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EA13D2-20F9-AE4D-A9D9-57B543115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graphicEl>
                                              <a:dgm id="{87EA13D2-20F9-AE4D-A9D9-57B543115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87EA13D2-20F9-AE4D-A9D9-57B543115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6F0C27-A573-CD4E-A22E-B6FD6F9EA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graphicEl>
                                              <a:dgm id="{E56F0C27-A573-CD4E-A22E-B6FD6F9EA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E56F0C27-A573-CD4E-A22E-B6FD6F9EAB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62C962-14FA-5943-B79E-381F9F152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graphicEl>
                                              <a:dgm id="{4A62C962-14FA-5943-B79E-381F9F152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4A62C962-14FA-5943-B79E-381F9F152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1342AF-C1CC-B945-B892-12C6BE64F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graphicEl>
                                              <a:dgm id="{061342AF-C1CC-B945-B892-12C6BE64F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061342AF-C1CC-B945-B892-12C6BE64F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7D0E41-ED42-F84C-B9B3-B8F82EA40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graphicEl>
                                              <a:dgm id="{ED7D0E41-ED42-F84C-B9B3-B8F82EA40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ED7D0E41-ED42-F84C-B9B3-B8F82EA40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F01735A-7C68-FA41-81F1-83DAD9DFF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0F01735A-7C68-FA41-81F1-83DAD9DFF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0F01735A-7C68-FA41-81F1-83DAD9DFF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6F5544-8B07-2E43-9A94-6F52F2ED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dgm id="{D76F5544-8B07-2E43-9A94-6F52F2ED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D76F5544-8B07-2E43-9A94-6F52F2ED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7A1020-CAB6-F847-9934-90FC1EB94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graphicEl>
                                              <a:dgm id="{FD7A1020-CAB6-F847-9934-90FC1EB94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graphicEl>
                                              <a:dgm id="{FD7A1020-CAB6-F847-9934-90FC1EB94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BBD88C-4F21-8F42-B1D9-98626292F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graphicEl>
                                              <a:dgm id="{DABBD88C-4F21-8F42-B1D9-98626292F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graphicEl>
                                              <a:dgm id="{DABBD88C-4F21-8F42-B1D9-98626292F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" presetClass="entr" presetSubtype="8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01976D-D2F8-1141-A12A-35436291A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graphicEl>
                                              <a:dgm id="{6701976D-D2F8-1141-A12A-35436291A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">
                                            <p:graphicEl>
                                              <a:dgm id="{6701976D-D2F8-1141-A12A-35436291A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709677-5657-414C-8C8D-76211069F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>
                                            <p:graphicEl>
                                              <a:dgm id="{57709677-5657-414C-8C8D-76211069F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>
                                            <p:graphicEl>
                                              <a:dgm id="{57709677-5657-414C-8C8D-76211069F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6562581-A5CF-3D43-8AD6-ED770CD8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">
                                            <p:graphicEl>
                                              <a:dgm id="{F6562581-A5CF-3D43-8AD6-ED770CD8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">
                                            <p:graphicEl>
                                              <a:dgm id="{F6562581-A5CF-3D43-8AD6-ED770CD8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9046F1-CD1C-5A40-A97F-3CFC40CF7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">
                                            <p:graphicEl>
                                              <a:dgm id="{EE9046F1-CD1C-5A40-A97F-3CFC40CF7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">
                                            <p:graphicEl>
                                              <a:dgm id="{EE9046F1-CD1C-5A40-A97F-3CFC40CF77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8CDA2D-0896-EE48-9EF1-F10B923A9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">
                                            <p:graphicEl>
                                              <a:dgm id="{B38CDA2D-0896-EE48-9EF1-F10B923A9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">
                                            <p:graphicEl>
                                              <a:dgm id="{B38CDA2D-0896-EE48-9EF1-F10B923A9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Business 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and the ViewModel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conmon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74218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3DAAB9-CD6A-BE41-9C24-D0BF0AB5D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353DAAB9-CD6A-BE41-9C24-D0BF0AB5D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353DAAB9-CD6A-BE41-9C24-D0BF0AB5D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graphicEl>
                                              <a:dgm id="{353DAAB9-CD6A-BE41-9C24-D0BF0AB5D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353DAAB9-CD6A-BE41-9C24-D0BF0AB5D0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0B32463-C0CE-7045-BACD-3C5C1638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0B32463-C0CE-7045-BACD-3C5C1638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90B32463-C0CE-7045-BACD-3C5C1638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90B32463-C0CE-7045-BACD-3C5C16383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90B32463-C0CE-7045-BACD-3C5C16383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DE80150-400D-E246-844E-1109F6F9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6DE80150-400D-E246-844E-1109F6F9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6DE80150-400D-E246-844E-1109F6F9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6DE80150-400D-E246-844E-1109F6F9E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6DE80150-400D-E246-844E-1109F6F9EB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68EF5C-F5D6-DB4F-B580-BECB26510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2C68EF5C-F5D6-DB4F-B580-BECB26510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2C68EF5C-F5D6-DB4F-B580-BECB26510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2C68EF5C-F5D6-DB4F-B580-BECB26510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2C68EF5C-F5D6-DB4F-B580-BECB265103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5B9299-0413-824A-8A48-C49E1D6BB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035B9299-0413-824A-8A48-C49E1D6BB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035B9299-0413-824A-8A48-C49E1D6BB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035B9299-0413-824A-8A48-C49E1D6BB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035B9299-0413-824A-8A48-C49E1D6BB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B8555AE-68BD-2D44-8803-3189F316A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graphicEl>
                                              <a:dgm id="{CB8555AE-68BD-2D44-8803-3189F316A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CB8555AE-68BD-2D44-8803-3189F316A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CB8555AE-68BD-2D44-8803-3189F316A0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CB8555AE-68BD-2D44-8803-3189F316A0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620957" y="256072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345077" y="2570888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1129177" y="297721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848238" y="2988278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1844795" y="3466962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1832438" y="4046324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5581276" y="3467141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5568919" y="4046503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2115511" y="3451824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2115510" y="398175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5895833" y="4008768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15" y="4480540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276" y="4480719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2115509" y="4533233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5895833" y="4465978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5949923" y="3452975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460" y="1106903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414" y="1161491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5" grpId="0"/>
      <p:bldP spid="51" grpId="0"/>
      <p:bldP spid="54" grpId="0"/>
      <p:bldP spid="55" grpId="0"/>
      <p:bldP spid="4" grpId="0"/>
      <p:bldP spid="49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1354</TotalTime>
  <Words>899</Words>
  <Application>Microsoft Macintosh PowerPoint</Application>
  <PresentationFormat>On-screen Show (16:9)</PresentationFormat>
  <Paragraphs>117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Bell MT</vt:lpstr>
      <vt:lpstr>Calibri Light</vt:lpstr>
      <vt:lpstr>Trebuchet MS</vt:lpstr>
      <vt:lpstr>Roboto Black</vt:lpstr>
      <vt:lpstr>Wingdings 3</vt:lpstr>
      <vt:lpstr>Ayuthaya</vt:lpstr>
      <vt:lpstr>Calibri</vt:lpstr>
      <vt:lpstr>Proxima Nova Semibold</vt:lpstr>
      <vt:lpstr>Arial</vt:lpstr>
      <vt:lpstr>Roboto Mono Thin</vt:lpstr>
      <vt:lpstr>Facet</vt:lpstr>
      <vt:lpstr>Custom Design</vt:lpstr>
      <vt:lpstr>PowerPoint Presentation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Gal JacobSon</cp:lastModifiedBy>
  <cp:revision>111</cp:revision>
  <dcterms:modified xsi:type="dcterms:W3CDTF">2020-06-30T23:02:35Z</dcterms:modified>
</cp:coreProperties>
</file>